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30"/>
  </p:notesMasterIdLst>
  <p:sldIdLst>
    <p:sldId id="277" r:id="rId2"/>
    <p:sldId id="290" r:id="rId3"/>
    <p:sldId id="292" r:id="rId4"/>
    <p:sldId id="259" r:id="rId5"/>
    <p:sldId id="260" r:id="rId6"/>
    <p:sldId id="261" r:id="rId7"/>
    <p:sldId id="262" r:id="rId8"/>
    <p:sldId id="265" r:id="rId9"/>
    <p:sldId id="263" r:id="rId10"/>
    <p:sldId id="267" r:id="rId11"/>
    <p:sldId id="284" r:id="rId12"/>
    <p:sldId id="285" r:id="rId13"/>
    <p:sldId id="264" r:id="rId14"/>
    <p:sldId id="268" r:id="rId15"/>
    <p:sldId id="269" r:id="rId16"/>
    <p:sldId id="270" r:id="rId17"/>
    <p:sldId id="271" r:id="rId18"/>
    <p:sldId id="286" r:id="rId19"/>
    <p:sldId id="288" r:id="rId20"/>
    <p:sldId id="289" r:id="rId21"/>
    <p:sldId id="287" r:id="rId22"/>
    <p:sldId id="280" r:id="rId23"/>
    <p:sldId id="274" r:id="rId24"/>
    <p:sldId id="279" r:id="rId25"/>
    <p:sldId id="272" r:id="rId26"/>
    <p:sldId id="282" r:id="rId27"/>
    <p:sldId id="283" r:id="rId28"/>
    <p:sldId id="27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EDFC3-4C47-4C84-813D-728053066179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B1EEB-337A-45E2-A577-B6531218E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21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302445-F6B7-4BD0-A69C-F0AABAF67571}" type="datetime1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40ECBB-2BF6-4D5C-AA07-D9BE7009ACFF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27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011A-383B-44FB-BA1E-EFFC5ECB4EFC}" type="datetime1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CBB-2BF6-4D5C-AA07-D9BE7009A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26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B99A3-C35F-4CB7-B539-1F0D1A0F9535}" type="datetime1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CBB-2BF6-4D5C-AA07-D9BE7009A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7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A3B9-1CF0-4EA4-82E4-542D6D6E7545}" type="datetime1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CBB-2BF6-4D5C-AA07-D9BE7009A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46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E2A0-9DDF-4135-AA21-0F1FFAD358E1}" type="datetime1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CBB-2BF6-4D5C-AA07-D9BE7009ACFF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5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FF2B-48E7-43E9-8F03-16A2029AADC7}" type="datetime1">
              <a:rPr lang="en-GB" smtClean="0"/>
              <a:t>10/11/2023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CBB-2BF6-4D5C-AA07-D9BE7009A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755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C80F-7094-46D5-9491-E0E60A98DF6A}" type="datetime1">
              <a:rPr lang="en-GB" smtClean="0"/>
              <a:t>10/11/2023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CBB-2BF6-4D5C-AA07-D9BE7009A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8664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431D-2B41-430F-8683-EEDF06AC4472}" type="datetime1">
              <a:rPr lang="en-GB" smtClean="0"/>
              <a:t>10/11/2023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CBB-2BF6-4D5C-AA07-D9BE7009A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39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B9B5-0C68-4BF0-B87A-54379095D650}" type="datetime1">
              <a:rPr lang="en-GB" smtClean="0"/>
              <a:t>10/11/2023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CBB-2BF6-4D5C-AA07-D9BE7009A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73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1151B-D72F-4585-99CC-AE2E1E7A0566}" type="datetime1">
              <a:rPr lang="en-GB" smtClean="0"/>
              <a:t>10/11/2023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CBB-2BF6-4D5C-AA07-D9BE7009A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9897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4BEC-5695-4EBD-9193-4D2A06C489B6}" type="datetime1">
              <a:rPr lang="en-GB" smtClean="0"/>
              <a:t>10/11/2023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CBB-2BF6-4D5C-AA07-D9BE7009A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29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8E244DA-BE32-4134-8D3A-DCE888CE26D5}" type="datetime1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040ECBB-2BF6-4D5C-AA07-D9BE7009A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5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53" y="3932901"/>
            <a:ext cx="9291109" cy="23892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39" y="692523"/>
            <a:ext cx="6129555" cy="3045461"/>
          </a:xfrm>
          <a:prstGeom prst="rect">
            <a:avLst/>
          </a:prstGeom>
        </p:spPr>
      </p:pic>
      <p:pic>
        <p:nvPicPr>
          <p:cNvPr id="5" name="Picture 6" descr="80+ Christmas Environment Santa Claus Recycling Illustrations, Royalty-Free  Vector Graphics &amp; Clip Art - i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11100" r="5104" b="10869"/>
          <a:stretch/>
        </p:blipFill>
        <p:spPr bwMode="auto">
          <a:xfrm>
            <a:off x="9913093" y="4165949"/>
            <a:ext cx="1959429" cy="192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69286" y="6219507"/>
            <a:ext cx="1706217" cy="365125"/>
          </a:xfrm>
        </p:spPr>
        <p:txBody>
          <a:bodyPr/>
          <a:lstStyle/>
          <a:p>
            <a:fld id="{5040ECBB-2BF6-4D5C-AA07-D9BE7009ACF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72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Newspaper Template Stock Illustrations – 16,927 Newspaper Template Stock  Illustrations, Vectors &amp; Clipart - Dreams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0" name="Picture 4" descr="A Brief History of Newspapers | Quintype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34" y="542611"/>
            <a:ext cx="3980958" cy="222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hobbycraft.co.uk/dw/image/v2/BHCG_PRD/on/demandware.static/-/Sites-hobbycraft-uk-master/default/dwf3e6ec07/images/large/624358_1000_2_-roald-dahls-marvellous-colouring-book-adventure.jpg?q=8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4" t="27249" r="4225" b="27286"/>
          <a:stretch/>
        </p:blipFill>
        <p:spPr bwMode="auto">
          <a:xfrm>
            <a:off x="460375" y="761460"/>
            <a:ext cx="3481961" cy="344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80+ Christmas Environment Santa Claus Recycling Illustrations, Royalty-Free  Vector Graphics &amp; Clip Art - i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11100" r="5104" b="10869"/>
          <a:stretch/>
        </p:blipFill>
        <p:spPr bwMode="auto">
          <a:xfrm>
            <a:off x="9738513" y="4300684"/>
            <a:ext cx="1959429" cy="192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Sheet Music • Piano Arrangement PDFs • Francesco Parrino Musi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Musescore.com | The world's largest free sheet music catalog and communit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10" name="Picture 14" descr="How to Read Music &amp; Scores - Learn to Play Mus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4" y="3074675"/>
            <a:ext cx="4106427" cy="307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CBB-2BF6-4D5C-AA07-D9BE7009ACF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00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rokotak | Recycled OUTDOOR Decoration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" t="-962" r="51891" b="60847"/>
          <a:stretch/>
        </p:blipFill>
        <p:spPr bwMode="auto">
          <a:xfrm>
            <a:off x="2883876" y="281355"/>
            <a:ext cx="6491235" cy="616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6" descr="80+ Christmas Environment Santa Claus Recycling Illustrations, Royalty-Free  Vector Graphics &amp; Clip Art -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11100" r="5104" b="10869"/>
          <a:stretch/>
        </p:blipFill>
        <p:spPr bwMode="auto">
          <a:xfrm>
            <a:off x="9844851" y="4300684"/>
            <a:ext cx="1959429" cy="192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CBB-2BF6-4D5C-AA07-D9BE7009ACF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7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s Yogurt Drink Good For Kids? Experts Weigh 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6" descr="Best probiotic drinks for gut health, from Symprove to Yakul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8" descr="Best probiotic drinks for gut health, from Symprove to Yakul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322" name="Picture 10" descr="Best probiotic drinks for gut health, from Symprove to Yakul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5" t="-1921" r="-1725" b="342"/>
          <a:stretch/>
        </p:blipFill>
        <p:spPr bwMode="auto">
          <a:xfrm>
            <a:off x="2090057" y="465138"/>
            <a:ext cx="7074040" cy="599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80+ Christmas Environment Santa Claus Recycling Illustrations, Royalty-Free  Vector Graphics &amp; Clip Art -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11100" r="5104" b="10869"/>
          <a:stretch/>
        </p:blipFill>
        <p:spPr bwMode="auto">
          <a:xfrm>
            <a:off x="9805094" y="4300684"/>
            <a:ext cx="1959429" cy="192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CBB-2BF6-4D5C-AA07-D9BE7009ACF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71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mages.immediate.co.uk/production/volatile/sites/32/2022/12/How-to-make-Christmas-tree-decorations-out-of-buttons-fd30d74-41337a9.jpeg?quality=90&amp;fit=700,46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5" t="10849" r="40658" b="9045"/>
          <a:stretch/>
        </p:blipFill>
        <p:spPr bwMode="auto">
          <a:xfrm>
            <a:off x="776641" y="698355"/>
            <a:ext cx="4519922" cy="55885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94" name="Picture 2" descr="Recycled Christmas Tree Ornament Craft for Kids - Views From a Step Stoo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2" b="53885"/>
          <a:stretch/>
        </p:blipFill>
        <p:spPr bwMode="auto">
          <a:xfrm>
            <a:off x="6099137" y="698355"/>
            <a:ext cx="5371802" cy="369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80+ Christmas Environment Santa Claus Recycling Illustrations, Royalty-Free  Vector Graphics &amp; Clip Art - i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11100" r="5104" b="10869"/>
          <a:stretch/>
        </p:blipFill>
        <p:spPr bwMode="auto">
          <a:xfrm>
            <a:off x="9878892" y="4396149"/>
            <a:ext cx="1959429" cy="192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CBB-2BF6-4D5C-AA07-D9BE7009ACF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6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uttons Value Classp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515" y="370450"/>
            <a:ext cx="6048785" cy="604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80+ Christmas Environment Santa Claus Recycling Illustrations, Royalty-Free  Vector Graphics &amp; Clip Art -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11100" r="5104" b="10869"/>
          <a:stretch/>
        </p:blipFill>
        <p:spPr bwMode="auto">
          <a:xfrm>
            <a:off x="9844851" y="4300684"/>
            <a:ext cx="1959429" cy="192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CBB-2BF6-4D5C-AA07-D9BE7009ACF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07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fantasticfunandlearning.com/wp-content/uploads/2021/11/Cardboard-Tube-Crafts-for-Winter-and-Christmas-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3" t="50643" r="-544" b="284"/>
          <a:stretch/>
        </p:blipFill>
        <p:spPr bwMode="auto">
          <a:xfrm>
            <a:off x="553448" y="3066948"/>
            <a:ext cx="3337072" cy="326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fantasticfunandlearning.com/wp-content/uploads/2021/11/Cardboard-Tube-Crafts-for-Winter-and-Christmas-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1" t="63" r="13" b="51937"/>
          <a:stretch/>
        </p:blipFill>
        <p:spPr bwMode="auto">
          <a:xfrm>
            <a:off x="7833045" y="626533"/>
            <a:ext cx="3856591" cy="37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arland Archives | Fun Family Craft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8" b="21136"/>
          <a:stretch/>
        </p:blipFill>
        <p:spPr bwMode="auto">
          <a:xfrm>
            <a:off x="4348075" y="3857074"/>
            <a:ext cx="3231800" cy="262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IY Christmas Ornament Recycling Craft - Craft Klatc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55" y="424157"/>
            <a:ext cx="3163965" cy="225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s://diyinspired.com/wp-content/uploads/2012/12/Recycled-Christmas-Card-Ornaments-11-768x1024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19825" r="13258" b="9796"/>
          <a:stretch/>
        </p:blipFill>
        <p:spPr bwMode="auto">
          <a:xfrm>
            <a:off x="4445141" y="313699"/>
            <a:ext cx="2930349" cy="326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 descr="80+ Christmas Environment Santa Claus Recycling Illustrations, Royalty-Free  Vector Graphics &amp; Clip Art - iStock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11100" r="5104" b="10869"/>
          <a:stretch/>
        </p:blipFill>
        <p:spPr bwMode="auto">
          <a:xfrm>
            <a:off x="9761340" y="4410571"/>
            <a:ext cx="1959429" cy="192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CBB-2BF6-4D5C-AA07-D9BE7009ACF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26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Fall Garland Craft from Toilet Paper Rolls – Wee Folk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2" name="Picture 4" descr="Cardboard Tubes Craft Rolls Recycled Card Decorate 4.7, 9.3, 14 cm Six –  Homecraf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478" y="631424"/>
            <a:ext cx="5842103" cy="584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80+ Christmas Environment Santa Claus Recycling Illustrations, Royalty-Free  Vector Graphics &amp; Clip Art - i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11100" r="5104" b="10869"/>
          <a:stretch/>
        </p:blipFill>
        <p:spPr bwMode="auto">
          <a:xfrm>
            <a:off x="9130982" y="3561014"/>
            <a:ext cx="2713055" cy="266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CBB-2BF6-4D5C-AA07-D9BE7009ACF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14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rokotak | Recycled OUTDOOR Decoration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6" t="-287" r="-459" b="44345"/>
          <a:stretch/>
        </p:blipFill>
        <p:spPr bwMode="auto">
          <a:xfrm>
            <a:off x="4149213" y="530942"/>
            <a:ext cx="4326194" cy="5525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80+ Christmas Environment Santa Claus Recycling Illustrations, Royalty-Free  Vector Graphics &amp; Clip Art -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11100" r="5104" b="10869"/>
          <a:stretch/>
        </p:blipFill>
        <p:spPr bwMode="auto">
          <a:xfrm>
            <a:off x="9797143" y="4300684"/>
            <a:ext cx="1959429" cy="192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CBB-2BF6-4D5C-AA07-D9BE7009ACF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26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ew material designed to make French yoghurt pots recyclable by 20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08" t="-66983" r="-67787" b="-24812"/>
          <a:stretch/>
        </p:blipFill>
        <p:spPr bwMode="auto">
          <a:xfrm>
            <a:off x="0" y="-2654710"/>
            <a:ext cx="15240000" cy="1016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80+ Christmas Environment Santa Claus Recycling Illustrations, Royalty-Free  Vector Graphics &amp; Clip Art -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11100" r="5104" b="10869"/>
          <a:stretch/>
        </p:blipFill>
        <p:spPr bwMode="auto">
          <a:xfrm>
            <a:off x="9988061" y="4342744"/>
            <a:ext cx="1959429" cy="192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CBB-2BF6-4D5C-AA07-D9BE7009ACF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98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make easy winter village &amp; red car Christmas tree ornaments with recycled cans. Beautiful DIY decorations &amp; crafts inspired by vintage, farmhouse, &amp; Anthropologie style! 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480" r="1609" b="7363"/>
          <a:stretch/>
        </p:blipFill>
        <p:spPr bwMode="auto">
          <a:xfrm>
            <a:off x="3426487" y="419396"/>
            <a:ext cx="5134708" cy="601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6" descr="80+ Christmas Environment Santa Claus Recycling Illustrations, Royalty-Free  Vector Graphics &amp; Clip Art -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11100" r="5104" b="10869"/>
          <a:stretch/>
        </p:blipFill>
        <p:spPr bwMode="auto">
          <a:xfrm>
            <a:off x="9988061" y="4515215"/>
            <a:ext cx="1959429" cy="192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CBB-2BF6-4D5C-AA07-D9BE7009ACF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6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15" y="609557"/>
            <a:ext cx="6129555" cy="30454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57011" y="4138637"/>
            <a:ext cx="8681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It’s </a:t>
            </a:r>
            <a:r>
              <a:rPr lang="en-GB" sz="5400" b="1" dirty="0" smtClean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Christmas Competition </a:t>
            </a:r>
            <a:r>
              <a:rPr lang="en-GB" sz="5400" b="1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again!</a:t>
            </a:r>
          </a:p>
        </p:txBody>
      </p:sp>
      <p:pic>
        <p:nvPicPr>
          <p:cNvPr id="4" name="Picture 6" descr="80+ Christmas Environment Santa Claus Recycling Illustrations, Royalty-Free  Vector Graphics &amp; Clip Art -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11100" r="5104" b="10869"/>
          <a:stretch/>
        </p:blipFill>
        <p:spPr bwMode="auto">
          <a:xfrm>
            <a:off x="10138787" y="4659919"/>
            <a:ext cx="1680236" cy="164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CBB-2BF6-4D5C-AA07-D9BE7009ACF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6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80+ Christmas Environment Santa Claus Recycling Illustrations, Royalty-Free  Vector Graphics &amp; Clip Art - i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11100" r="5104" b="10869"/>
          <a:stretch/>
        </p:blipFill>
        <p:spPr bwMode="auto">
          <a:xfrm>
            <a:off x="9956256" y="4300684"/>
            <a:ext cx="1959429" cy="192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https://cdn11.bigcommerce.com/s-6e2ef/images/stencil/1280x1280/products/818/21135/82mm_standard_1__10869.1684768876.png?c=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87" t="22216" r="-638" b="12895"/>
          <a:stretch/>
        </p:blipFill>
        <p:spPr bwMode="auto">
          <a:xfrm>
            <a:off x="592852" y="1034980"/>
            <a:ext cx="8561195" cy="480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CBB-2BF6-4D5C-AA07-D9BE7009ACF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596" y="261257"/>
            <a:ext cx="11445072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How can you attach your decoration to a tree?</a:t>
            </a:r>
          </a:p>
          <a:p>
            <a:endParaRPr lang="en-GB" sz="1400" b="1" dirty="0"/>
          </a:p>
          <a:p>
            <a:pPr algn="ctr"/>
            <a:r>
              <a:rPr lang="en-GB" sz="6600" b="1" dirty="0" smtClean="0"/>
              <a:t>Clothes Peg            String</a:t>
            </a:r>
          </a:p>
          <a:p>
            <a:pPr algn="ctr"/>
            <a:endParaRPr lang="en-GB" sz="6600" b="1" dirty="0"/>
          </a:p>
          <a:p>
            <a:pPr algn="ctr"/>
            <a:endParaRPr lang="en-GB" sz="6600" b="1" dirty="0"/>
          </a:p>
          <a:p>
            <a:pPr algn="ctr"/>
            <a:r>
              <a:rPr lang="en-GB" sz="6600" b="1" dirty="0" smtClean="0"/>
              <a:t>Cone                  Tube</a:t>
            </a:r>
          </a:p>
          <a:p>
            <a:pPr algn="ctr"/>
            <a:endParaRPr lang="en-GB" sz="6600" b="1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AutoShape 2" descr="80+ Christmas Environment Santa Claus Recycling Illustrations, Royalty-Free  Vector Graphics &amp; Clip Art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6" descr="80+ Christmas Environment Santa Claus Recycling Illustrations, Royalty-Free  Vector Graphics &amp; Clip Art - i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11100" r="5104" b="10869"/>
          <a:stretch/>
        </p:blipFill>
        <p:spPr bwMode="auto">
          <a:xfrm>
            <a:off x="9968401" y="4258664"/>
            <a:ext cx="1959429" cy="192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absorbentminds.co.uk/cdn/shop/products/pbr753845.jpg?v=166816912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" t="14198" r="2923" b="15320"/>
          <a:stretch/>
        </p:blipFill>
        <p:spPr bwMode="auto">
          <a:xfrm>
            <a:off x="2632667" y="2200589"/>
            <a:ext cx="1889091" cy="139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VINTERFINT String, jute natural, 25 m - IKE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 descr="C:\Users\Dee\AppData\Local\Microsoft\Windows\INetCache\Content.MSO\C17630D4.tmp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6" r="2112"/>
          <a:stretch/>
        </p:blipFill>
        <p:spPr bwMode="auto">
          <a:xfrm>
            <a:off x="8635637" y="2341265"/>
            <a:ext cx="2096003" cy="1875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Empty Toilet Rolls 50 CARDBOARD TUBES Arts GARDENING CRAFT SCHOOL HOBBY Supplies - Picture 1 of 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9" t="7959" r="9465" b="15441"/>
          <a:stretch/>
        </p:blipFill>
        <p:spPr bwMode="auto">
          <a:xfrm>
            <a:off x="6621864" y="5189138"/>
            <a:ext cx="2747764" cy="1203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Paper Cone Christmas Decorations - Free Printable - Picklebums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35" t="14439" r="43934" b="27325"/>
          <a:stretch/>
        </p:blipFill>
        <p:spPr bwMode="auto">
          <a:xfrm>
            <a:off x="733529" y="4113264"/>
            <a:ext cx="1828801" cy="21517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CBB-2BF6-4D5C-AA07-D9BE7009ACF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55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Forbidden Sign No Shopping Stock Illustration 201865546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093" b="6911"/>
          <a:stretch/>
        </p:blipFill>
        <p:spPr>
          <a:xfrm>
            <a:off x="8102379" y="627395"/>
            <a:ext cx="2209863" cy="2293194"/>
          </a:xfrm>
          <a:prstGeom prst="rect">
            <a:avLst/>
          </a:prstGeom>
        </p:spPr>
      </p:pic>
      <p:sp>
        <p:nvSpPr>
          <p:cNvPr id="6" name="AutoShape 4" descr="Want to improve your memory? Use your imagin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4672" r="13081" b="18952"/>
          <a:stretch/>
        </p:blipFill>
        <p:spPr>
          <a:xfrm>
            <a:off x="4295122" y="2212586"/>
            <a:ext cx="2970324" cy="22173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873407" y="2952492"/>
            <a:ext cx="29658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Things you already have at home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2664" y="5099148"/>
            <a:ext cx="2012341" cy="1378599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Recycling</a:t>
            </a:r>
            <a:endParaRPr lang="en-GB" sz="3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34697" y="5129548"/>
            <a:ext cx="27307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Imagination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9853" y="239057"/>
            <a:ext cx="73067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Please use…..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2" descr="100 of the Best Recycled Crafts for Kids - Babble Dabble 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41" y="1386661"/>
            <a:ext cx="2392986" cy="394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80+ Christmas Environment Santa Claus Recycling Illustrations, Royalty-Free  Vector Graphics &amp; Clip Art - iStoc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11100" r="5104" b="10869"/>
          <a:stretch/>
        </p:blipFill>
        <p:spPr bwMode="auto">
          <a:xfrm>
            <a:off x="9859530" y="4373517"/>
            <a:ext cx="1959429" cy="192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CBB-2BF6-4D5C-AA07-D9BE7009ACF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09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1143240" y="1159579"/>
            <a:ext cx="9223514" cy="4572000"/>
          </a:xfrm>
          <a:prstGeom prst="homePlat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Name …………………………………….</a:t>
            </a:r>
          </a:p>
          <a:p>
            <a:endParaRPr lang="en-GB" sz="4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4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Year Group …………………….......</a:t>
            </a:r>
          </a:p>
          <a:p>
            <a:endParaRPr lang="en-GB" sz="4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4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School …………………………………..</a:t>
            </a:r>
            <a:endParaRPr lang="en-GB" sz="4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6" descr="80+ Christmas Environment Santa Claus Recycling Illustrations, Royalty-Free  Vector Graphics &amp; Clip Art - i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11100" r="5104" b="10869"/>
          <a:stretch/>
        </p:blipFill>
        <p:spPr bwMode="auto">
          <a:xfrm>
            <a:off x="9948218" y="4300684"/>
            <a:ext cx="1959429" cy="192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CBB-2BF6-4D5C-AA07-D9BE7009ACF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2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97" r="25965" b="-1"/>
          <a:stretch/>
        </p:blipFill>
        <p:spPr>
          <a:xfrm>
            <a:off x="2559460" y="926982"/>
            <a:ext cx="6671145" cy="5058599"/>
          </a:xfrm>
          <a:prstGeom prst="rect">
            <a:avLst/>
          </a:prstGeom>
        </p:spPr>
      </p:pic>
      <p:pic>
        <p:nvPicPr>
          <p:cNvPr id="4" name="Picture 6" descr="80+ Christmas Environment Santa Claus Recycling Illustrations, Royalty-Free  Vector Graphics &amp; Clip Art -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11100" r="5104" b="10869"/>
          <a:stretch/>
        </p:blipFill>
        <p:spPr bwMode="auto">
          <a:xfrm>
            <a:off x="9908461" y="4213066"/>
            <a:ext cx="1959429" cy="192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CBB-2BF6-4D5C-AA07-D9BE7009ACF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2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27296" y="779228"/>
            <a:ext cx="18022678" cy="426189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Please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bring your entries to our</a:t>
            </a:r>
            <a:b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b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Henry Adams 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o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ffice for a sweet treat</a:t>
            </a:r>
            <a:b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or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back to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your school by</a:t>
            </a:r>
            <a:b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T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hursday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30th November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028" y="4554866"/>
            <a:ext cx="3845780" cy="1910771"/>
          </a:xfrm>
          <a:prstGeom prst="rect">
            <a:avLst/>
          </a:prstGeom>
        </p:spPr>
      </p:pic>
      <p:pic>
        <p:nvPicPr>
          <p:cNvPr id="4" name="Picture 6" descr="80+ Christmas Environment Santa Claus Recycling Illustrations, Royalty-Free  Vector Graphics &amp; Clip Art -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11100" r="5104" b="10869"/>
          <a:stretch/>
        </p:blipFill>
        <p:spPr bwMode="auto">
          <a:xfrm>
            <a:off x="9864160" y="4272149"/>
            <a:ext cx="1959429" cy="192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CBB-2BF6-4D5C-AA07-D9BE7009ACFF}" type="slidenum">
              <a:rPr lang="en-GB" smtClean="0"/>
              <a:t>25</a:t>
            </a:fld>
            <a:endParaRPr lang="en-GB"/>
          </a:p>
        </p:txBody>
      </p:sp>
      <p:sp>
        <p:nvSpPr>
          <p:cNvPr id="6" name="AutoShape 2" descr="Mini Christmas Candy Canes (30 Supplied) : Amazon.co.uk: Groce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Mini Christmas Candy Canes (30 Supplied) : Amazon.co.uk: Groce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2" y="2315482"/>
            <a:ext cx="1956667" cy="19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.media-amazon.com/images/I/61OohMxA6bL._AC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42935"/>
            <a:ext cx="1982926" cy="158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67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291" name="Picture 3" descr="5e0a8fa0-92a6-48cd-b704-e1030267dbbe@GBRP12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" t="50096"/>
          <a:stretch/>
        </p:blipFill>
        <p:spPr bwMode="auto">
          <a:xfrm>
            <a:off x="5566787" y="1965960"/>
            <a:ext cx="6353574" cy="462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5e0a8fa0-92a6-48cd-b704-e1030267dbbe@GBRP12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" t="3131" r="5406" b="50031"/>
          <a:stretch/>
        </p:blipFill>
        <p:spPr bwMode="auto">
          <a:xfrm>
            <a:off x="528237" y="482322"/>
            <a:ext cx="5022777" cy="371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80+ Christmas Environment Santa Claus Recycling Illustrations, Royalty-Free  Vector Graphics &amp; Clip Art -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11100" r="5104" b="10869"/>
          <a:stretch/>
        </p:blipFill>
        <p:spPr bwMode="auto">
          <a:xfrm>
            <a:off x="2059912" y="4565457"/>
            <a:ext cx="1959429" cy="192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CBB-2BF6-4D5C-AA07-D9BE7009ACF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0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125" y="1340939"/>
            <a:ext cx="7815749" cy="4176122"/>
          </a:xfrm>
          <a:prstGeom prst="rect">
            <a:avLst/>
          </a:prstGeom>
        </p:spPr>
      </p:pic>
      <p:pic>
        <p:nvPicPr>
          <p:cNvPr id="3" name="Picture 6" descr="80+ Christmas Environment Santa Claus Recycling Illustrations, Royalty-Free  Vector Graphics &amp; Clip Art -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11100" r="5104" b="10869"/>
          <a:stretch/>
        </p:blipFill>
        <p:spPr bwMode="auto">
          <a:xfrm>
            <a:off x="9820997" y="4173309"/>
            <a:ext cx="1959429" cy="192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CBB-2BF6-4D5C-AA07-D9BE7009ACF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69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307" y="994786"/>
            <a:ext cx="9630550" cy="107517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rgbClr val="7030A0"/>
                </a:solidFill>
              </a:rPr>
              <a:t/>
            </a:r>
            <a:br>
              <a:rPr lang="en-GB" dirty="0">
                <a:solidFill>
                  <a:srgbClr val="7030A0"/>
                </a:solidFill>
              </a:rPr>
            </a:br>
            <a:r>
              <a:rPr lang="en-GB" dirty="0" smtClean="0">
                <a:solidFill>
                  <a:srgbClr val="7030A0"/>
                </a:solidFill>
              </a:rPr>
              <a:t/>
            </a:r>
            <a:br>
              <a:rPr lang="en-GB" dirty="0" smtClean="0">
                <a:solidFill>
                  <a:srgbClr val="7030A0"/>
                </a:solidFill>
              </a:rPr>
            </a:br>
            <a:r>
              <a:rPr lang="en-GB" dirty="0">
                <a:solidFill>
                  <a:srgbClr val="7030A0"/>
                </a:solidFill>
              </a:rPr>
              <a:t/>
            </a:r>
            <a:br>
              <a:rPr lang="en-GB" dirty="0">
                <a:solidFill>
                  <a:srgbClr val="7030A0"/>
                </a:solidFill>
              </a:rPr>
            </a:br>
            <a:r>
              <a:rPr lang="en-GB" dirty="0" smtClean="0">
                <a:solidFill>
                  <a:srgbClr val="7030A0"/>
                </a:solidFill>
              </a:rPr>
              <a:t/>
            </a:r>
            <a:br>
              <a:rPr lang="en-GB" dirty="0" smtClean="0">
                <a:solidFill>
                  <a:srgbClr val="7030A0"/>
                </a:solidFill>
              </a:rPr>
            </a:br>
            <a:r>
              <a:rPr lang="en-GB" dirty="0" smtClean="0">
                <a:solidFill>
                  <a:srgbClr val="7030A0"/>
                </a:solidFill>
              </a:rPr>
              <a:t/>
            </a:r>
            <a:br>
              <a:rPr lang="en-GB" dirty="0" smtClean="0">
                <a:solidFill>
                  <a:srgbClr val="7030A0"/>
                </a:solidFill>
              </a:rPr>
            </a:br>
            <a:r>
              <a:rPr lang="en-GB" sz="67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 Luck Everyone</a:t>
            </a:r>
            <a:r>
              <a:rPr lang="en-GB" sz="67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br>
              <a:rPr lang="en-GB" sz="67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dirty="0">
                <a:solidFill>
                  <a:srgbClr val="7030A0"/>
                </a:solidFill>
              </a:rPr>
              <a:t/>
            </a:r>
            <a:br>
              <a:rPr lang="en-GB" dirty="0">
                <a:solidFill>
                  <a:srgbClr val="7030A0"/>
                </a:solidFill>
              </a:rPr>
            </a:br>
            <a:r>
              <a:rPr lang="en-GB" sz="49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 </a:t>
            </a:r>
            <a:r>
              <a:rPr lang="en-GB" sz="4900" dirty="0">
                <a:solidFill>
                  <a:schemeClr val="tx1"/>
                </a:solidFill>
                <a:latin typeface="Comic Sans MS" panose="030F0702030302020204" pitchFamily="66" charset="0"/>
              </a:rPr>
              <a:t>look forward </a:t>
            </a:r>
            <a:r>
              <a:rPr lang="en-GB" sz="49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 returning in December </a:t>
            </a:r>
            <a:r>
              <a:rPr lang="en-GB" sz="4900" dirty="0">
                <a:solidFill>
                  <a:schemeClr val="tx1"/>
                </a:solidFill>
                <a:latin typeface="Comic Sans MS" panose="030F0702030302020204" pitchFamily="66" charset="0"/>
              </a:rPr>
              <a:t>to see all </a:t>
            </a:r>
            <a:r>
              <a:rPr lang="en-GB" sz="49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your </a:t>
            </a:r>
            <a:r>
              <a:rPr lang="en-GB" sz="4900" dirty="0">
                <a:solidFill>
                  <a:schemeClr val="tx1"/>
                </a:solidFill>
                <a:latin typeface="Comic Sans MS" panose="030F0702030302020204" pitchFamily="66" charset="0"/>
              </a:rPr>
              <a:t>amazing </a:t>
            </a:r>
            <a:r>
              <a:rPr lang="en-GB" sz="49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49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53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Christmas </a:t>
            </a:r>
            <a:r>
              <a:rPr lang="en-GB" sz="5300" dirty="0">
                <a:solidFill>
                  <a:srgbClr val="00B050"/>
                </a:solidFill>
                <a:latin typeface="Comic Sans MS" panose="030F0702030302020204" pitchFamily="66" charset="0"/>
              </a:rPr>
              <a:t>Tree Decorations</a:t>
            </a:r>
            <a:r>
              <a:rPr lang="en-GB" sz="53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53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49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and to </a:t>
            </a:r>
            <a:r>
              <a:rPr lang="en-GB" sz="4900" dirty="0">
                <a:solidFill>
                  <a:schemeClr val="tx1"/>
                </a:solidFill>
                <a:latin typeface="Comic Sans MS" panose="030F0702030302020204" pitchFamily="66" charset="0"/>
              </a:rPr>
              <a:t>award you </a:t>
            </a:r>
            <a:r>
              <a:rPr lang="en-GB" sz="49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with</a:t>
            </a:r>
            <a:r>
              <a:rPr lang="en-GB" sz="49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49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your</a:t>
            </a:r>
            <a:br>
              <a:rPr lang="en-GB" sz="49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53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Lego prizes!</a:t>
            </a:r>
            <a:r>
              <a:rPr lang="en-GB" sz="49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49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6" descr="80+ Christmas Environment Santa Claus Recycling Illustrations, Royalty-Free  Vector Graphics &amp; Clip Art - i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11100" r="5104" b="10869"/>
          <a:stretch/>
        </p:blipFill>
        <p:spPr bwMode="auto">
          <a:xfrm>
            <a:off x="9972071" y="4221017"/>
            <a:ext cx="1959429" cy="192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CBB-2BF6-4D5C-AA07-D9BE7009ACF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5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Win Prizes Stock Illustrations – 2,817 Win Prizes Stock Illustrations,  Vectors &amp; Clipart - Dreamstime"/>
          <p:cNvSpPr>
            <a:spLocks noChangeAspect="1" noChangeArrowheads="1"/>
          </p:cNvSpPr>
          <p:nvPr/>
        </p:nvSpPr>
        <p:spPr bwMode="auto">
          <a:xfrm>
            <a:off x="155575" y="-144463"/>
            <a:ext cx="1840202" cy="18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Win Prizes Stock Illustrations – 2,817 Win Prizes Stock Illustrations,  Vectors &amp; Clipart - Dreamsti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075676" y="2421653"/>
            <a:ext cx="99679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/>
              <a:t>One child in every  school will win a BOX of LEGO to make with their family at Christmas Time!</a:t>
            </a:r>
            <a:endParaRPr lang="en-GB" sz="6600" b="1" dirty="0"/>
          </a:p>
        </p:txBody>
      </p:sp>
      <p:sp>
        <p:nvSpPr>
          <p:cNvPr id="5" name="AutoShape 2" descr="Winners of the Random Word Competition | Blog About Wri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4" name="Picture 4" descr="Winners of the Random Word Competition | Blog About Wri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448" y="312738"/>
            <a:ext cx="33337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80+ Christmas Environment Santa Claus Recycling Illustrations, Royalty-Free  Vector Graphics &amp; Clip Art -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11100" r="5104" b="10869"/>
          <a:stretch/>
        </p:blipFill>
        <p:spPr bwMode="auto">
          <a:xfrm>
            <a:off x="9626321" y="498509"/>
            <a:ext cx="1959429" cy="192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CBB-2BF6-4D5C-AA07-D9BE7009ACF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46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403" y="689627"/>
            <a:ext cx="9210711" cy="505395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Your challenge, should you wish to accept it….</a:t>
            </a:r>
            <a:r>
              <a:rPr lang="en-GB" sz="6000" dirty="0" smtClean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6000" dirty="0" smtClean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60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60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6000" dirty="0" smtClean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Is to make a</a:t>
            </a:r>
            <a:br>
              <a:rPr lang="en-GB" sz="6000" dirty="0" smtClean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6000" dirty="0" smtClean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n-GB" sz="6000" dirty="0" smtClean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6000" dirty="0" smtClean="0">
                <a:solidFill>
                  <a:srgbClr val="FF0000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Christmas Tree Decoration</a:t>
            </a:r>
            <a:r>
              <a:rPr lang="en-GB" sz="72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7200" dirty="0" smtClean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7200" dirty="0" smtClean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7200" dirty="0" smtClean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7200" dirty="0" smtClean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6000" dirty="0" smtClean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out of recycled materials..</a:t>
            </a:r>
            <a:endParaRPr lang="en-GB" sz="6000" dirty="0">
              <a:solidFill>
                <a:schemeClr val="tx1"/>
              </a:solidFill>
              <a:latin typeface="Comic Sans MS" panose="030F07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Christmas tre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595" y="446459"/>
            <a:ext cx="1862766" cy="2567085"/>
          </a:xfrm>
          <a:prstGeom prst="rect">
            <a:avLst/>
          </a:prstGeom>
          <a:noFill/>
          <a:extLst/>
        </p:spPr>
      </p:pic>
      <p:pic>
        <p:nvPicPr>
          <p:cNvPr id="8" name="Picture 6" descr="80+ Christmas Environment Santa Claus Recycling Illustrations, Royalty-Free  Vector Graphics &amp; Clip Art -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11100" r="5104" b="10869"/>
          <a:stretch/>
        </p:blipFill>
        <p:spPr bwMode="auto">
          <a:xfrm>
            <a:off x="10108204" y="4574707"/>
            <a:ext cx="1680236" cy="164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CBB-2BF6-4D5C-AA07-D9BE7009ACF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41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0 of the Best Recycled Crafts for Kids - Babble Dabble 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5" y="245096"/>
            <a:ext cx="3912369" cy="645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471" y="658761"/>
            <a:ext cx="6013901" cy="2316538"/>
          </a:xfrm>
        </p:spPr>
        <p:txBody>
          <a:bodyPr>
            <a:normAutofit/>
          </a:bodyPr>
          <a:lstStyle/>
          <a:p>
            <a:pPr algn="ctr"/>
            <a:r>
              <a:rPr lang="en-GB" sz="9600" b="1" dirty="0" smtClean="0">
                <a:solidFill>
                  <a:schemeClr val="tx1"/>
                </a:solidFill>
              </a:rPr>
              <a:t>Recycling</a:t>
            </a:r>
            <a:endParaRPr lang="en-GB" sz="9600" b="1" dirty="0">
              <a:solidFill>
                <a:schemeClr val="tx1"/>
              </a:solidFill>
            </a:endParaRPr>
          </a:p>
        </p:txBody>
      </p:sp>
      <p:sp>
        <p:nvSpPr>
          <p:cNvPr id="3" name="AutoShape 4" descr="Recycling Symbol Emoji (U+267B, U+FE0F)"/>
          <p:cNvSpPr>
            <a:spLocks noChangeAspect="1" noChangeArrowheads="1"/>
          </p:cNvSpPr>
          <p:nvPr/>
        </p:nvSpPr>
        <p:spPr bwMode="auto">
          <a:xfrm>
            <a:off x="7401949" y="36606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Recycling Symbol Emoji (U+267B, U+FE0F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♻️ Recycling Symbol Emoji in 2023 | Recycle symbol, Emoji wallpaper iphone,  Emoj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0" name="Picture 12" descr="Smiley Character Holding Recycle Sign Stock Vector - Illustration of  colorful, character: 4202186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4" b="6821"/>
          <a:stretch/>
        </p:blipFill>
        <p:spPr bwMode="auto">
          <a:xfrm>
            <a:off x="5502303" y="2814336"/>
            <a:ext cx="3381279" cy="340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CBB-2BF6-4D5C-AA07-D9BE7009ACFF}" type="slidenum">
              <a:rPr lang="en-GB" smtClean="0"/>
              <a:t>5</a:t>
            </a:fld>
            <a:endParaRPr lang="en-GB"/>
          </a:p>
        </p:txBody>
      </p:sp>
      <p:pic>
        <p:nvPicPr>
          <p:cNvPr id="9" name="Picture 6" descr="80+ Christmas Environment Santa Claus Recycling Illustrations, Royalty-Free  Vector Graphics &amp; Clip Art - i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11100" r="5104" b="10869"/>
          <a:stretch/>
        </p:blipFill>
        <p:spPr bwMode="auto">
          <a:xfrm>
            <a:off x="8820895" y="3409307"/>
            <a:ext cx="2943954" cy="28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19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8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8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8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8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8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8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8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8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8000" dirty="0" smtClean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Can you guess what recycling these tree decorations are made from?</a:t>
            </a:r>
            <a:endParaRPr lang="en-GB" sz="8000" dirty="0">
              <a:solidFill>
                <a:schemeClr val="tx1"/>
              </a:solidFill>
              <a:latin typeface="Comic Sans MS" panose="030F07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6" descr="80+ Christmas Environment Santa Claus Recycling Illustrations, Royalty-Free  Vector Graphics &amp; Clip Art - i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11100" r="5104" b="10869"/>
          <a:stretch/>
        </p:blipFill>
        <p:spPr bwMode="auto">
          <a:xfrm>
            <a:off x="9868704" y="4322712"/>
            <a:ext cx="1959429" cy="192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CBB-2BF6-4D5C-AA07-D9BE7009ACF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6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ristmas Garland Easy Preschool Craft » Preschool Toolkit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688" r="107" b="10387"/>
          <a:stretch/>
        </p:blipFill>
        <p:spPr bwMode="auto">
          <a:xfrm>
            <a:off x="966586" y="944761"/>
            <a:ext cx="8681884" cy="4994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80+ Christmas Environment Santa Claus Recycling Illustrations, Royalty-Free  Vector Graphics &amp; Clip Art -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11100" r="5104" b="10869"/>
          <a:stretch/>
        </p:blipFill>
        <p:spPr bwMode="auto">
          <a:xfrm>
            <a:off x="9882948" y="4367023"/>
            <a:ext cx="1959429" cy="192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CBB-2BF6-4D5C-AA07-D9BE7009ACF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1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gg Boxes 40pk  lar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5" b="20495"/>
          <a:stretch/>
        </p:blipFill>
        <p:spPr bwMode="auto">
          <a:xfrm>
            <a:off x="2278693" y="1391790"/>
            <a:ext cx="7307109" cy="436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80+ Christmas Environment Santa Claus Recycling Illustrations, Royalty-Free  Vector Graphics &amp; Clip Art -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11100" r="5104" b="10869"/>
          <a:stretch/>
        </p:blipFill>
        <p:spPr bwMode="auto">
          <a:xfrm>
            <a:off x="9844851" y="4300684"/>
            <a:ext cx="1959429" cy="192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CBB-2BF6-4D5C-AA07-D9BE7009ACF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59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images.immediate.co.uk/production/volatile/sites/32/2022/12/Recycled-newspaper-angel-32c44d7.jpeg?quality=90&amp;fit=700,46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7" t="170" r="18516" b="16066"/>
          <a:stretch/>
        </p:blipFill>
        <p:spPr bwMode="auto">
          <a:xfrm>
            <a:off x="3657598" y="353962"/>
            <a:ext cx="4355691" cy="60370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6" descr="80+ Christmas Environment Santa Claus Recycling Illustrations, Royalty-Free  Vector Graphics &amp; Clip Art -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11100" r="5104" b="10869"/>
          <a:stretch/>
        </p:blipFill>
        <p:spPr bwMode="auto">
          <a:xfrm>
            <a:off x="9876656" y="4300684"/>
            <a:ext cx="1959429" cy="192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ECBB-2BF6-4D5C-AA07-D9BE7009ACF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4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2355</TotalTime>
  <Words>218</Words>
  <Application>Microsoft Office PowerPoint</Application>
  <PresentationFormat>Widescreen</PresentationFormat>
  <Paragraphs>53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Comic Sans MS</vt:lpstr>
      <vt:lpstr>Corbel</vt:lpstr>
      <vt:lpstr>Open Sans</vt:lpstr>
      <vt:lpstr>Basis</vt:lpstr>
      <vt:lpstr>PowerPoint Presentation</vt:lpstr>
      <vt:lpstr>PowerPoint Presentation</vt:lpstr>
      <vt:lpstr>PowerPoint Presentation</vt:lpstr>
      <vt:lpstr>Your challenge, should you wish to accept it….  Is to make a   Christmas Tree Decoration   out of recycled materials..</vt:lpstr>
      <vt:lpstr>Recycling</vt:lpstr>
      <vt:lpstr>    Can you guess what recycling these tree decorations are made from?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Recycling</vt:lpstr>
      <vt:lpstr>PowerPoint Presentation</vt:lpstr>
      <vt:lpstr>PowerPoint Presentation</vt:lpstr>
      <vt:lpstr>  Please bring your entries to our   Henry Adams office for a sweet treat  or back to your school by  Thursday 30th November    </vt:lpstr>
      <vt:lpstr>PowerPoint Presentation</vt:lpstr>
      <vt:lpstr>PowerPoint Presentation</vt:lpstr>
      <vt:lpstr>         Good Luck Everyone!  We look forward to returning in December to see all your amazing  Christmas Tree Decorations and to award you with your Lego prizes!  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 Tickner</dc:creator>
  <cp:lastModifiedBy>Dee Tickner</cp:lastModifiedBy>
  <cp:revision>43</cp:revision>
  <dcterms:created xsi:type="dcterms:W3CDTF">2023-02-01T08:13:47Z</dcterms:created>
  <dcterms:modified xsi:type="dcterms:W3CDTF">2023-11-10T16:22:38Z</dcterms:modified>
</cp:coreProperties>
</file>